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3" r:id="rId2"/>
    <p:sldId id="295" r:id="rId3"/>
    <p:sldId id="297" r:id="rId4"/>
    <p:sldId id="298" r:id="rId5"/>
    <p:sldId id="299" r:id="rId6"/>
    <p:sldId id="312" r:id="rId7"/>
    <p:sldId id="313" r:id="rId8"/>
    <p:sldId id="314" r:id="rId9"/>
    <p:sldId id="326" r:id="rId10"/>
    <p:sldId id="315" r:id="rId11"/>
    <p:sldId id="323" r:id="rId12"/>
    <p:sldId id="327" r:id="rId13"/>
    <p:sldId id="316" r:id="rId14"/>
    <p:sldId id="325" r:id="rId15"/>
    <p:sldId id="28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3772" autoAdjust="0"/>
    <p:restoredTop sz="93874" autoAdjust="0"/>
  </p:normalViewPr>
  <p:slideViewPr>
    <p:cSldViewPr>
      <p:cViewPr varScale="1">
        <p:scale>
          <a:sx n="93" d="100"/>
          <a:sy n="93" d="100"/>
        </p:scale>
        <p:origin x="-96" y="-9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708020-8E8B-4A78-A649-54B1CC58A0BC}" type="doc">
      <dgm:prSet loTypeId="urn:microsoft.com/office/officeart/2005/8/layout/hierarchy2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7745D33-E145-4A91-A16B-DF75E1CB40D3}">
      <dgm:prSet phldrT="[Text]"/>
      <dgm:spPr/>
      <dgm:t>
        <a:bodyPr/>
        <a:lstStyle/>
        <a:p>
          <a:r>
            <a:rPr lang="en-US" dirty="0" smtClean="0"/>
            <a:t>User</a:t>
          </a:r>
          <a:endParaRPr lang="en-US" dirty="0"/>
        </a:p>
      </dgm:t>
    </dgm:pt>
    <dgm:pt modelId="{C9093F29-DE6A-45EF-9FEA-29C228B45C0A}" type="parTrans" cxnId="{9F731ED0-A8CB-4326-893A-5890C17D7FED}">
      <dgm:prSet/>
      <dgm:spPr/>
      <dgm:t>
        <a:bodyPr/>
        <a:lstStyle/>
        <a:p>
          <a:endParaRPr lang="en-US"/>
        </a:p>
      </dgm:t>
    </dgm:pt>
    <dgm:pt modelId="{4FD693FD-E06B-47E1-AAAF-82756790EE97}" type="sibTrans" cxnId="{9F731ED0-A8CB-4326-893A-5890C17D7FED}">
      <dgm:prSet/>
      <dgm:spPr/>
      <dgm:t>
        <a:bodyPr/>
        <a:lstStyle/>
        <a:p>
          <a:endParaRPr lang="en-US"/>
        </a:p>
      </dgm:t>
    </dgm:pt>
    <dgm:pt modelId="{C789BF1B-7E1C-421F-9F32-A0E45D59B97B}">
      <dgm:prSet phldrT="[Text]"/>
      <dgm:spPr/>
      <dgm:t>
        <a:bodyPr/>
        <a:lstStyle/>
        <a:p>
          <a:r>
            <a:rPr lang="en-US" dirty="0" smtClean="0"/>
            <a:t>Role 1</a:t>
          </a:r>
          <a:endParaRPr lang="en-US" dirty="0"/>
        </a:p>
      </dgm:t>
    </dgm:pt>
    <dgm:pt modelId="{3E4EA397-9115-44F6-AEC8-8D49BBED0A09}" type="parTrans" cxnId="{F17A1AE0-724C-4869-A574-7AF449459232}">
      <dgm:prSet/>
      <dgm:spPr/>
      <dgm:t>
        <a:bodyPr/>
        <a:lstStyle/>
        <a:p>
          <a:endParaRPr lang="en-US"/>
        </a:p>
      </dgm:t>
    </dgm:pt>
    <dgm:pt modelId="{7F566EDF-AD6C-4BB2-98D3-5FC351544F3D}" type="sibTrans" cxnId="{F17A1AE0-724C-4869-A574-7AF449459232}">
      <dgm:prSet/>
      <dgm:spPr/>
      <dgm:t>
        <a:bodyPr/>
        <a:lstStyle/>
        <a:p>
          <a:endParaRPr lang="en-US"/>
        </a:p>
      </dgm:t>
    </dgm:pt>
    <dgm:pt modelId="{DA15A92F-8A07-43C6-9FF7-4B9B5FD310CE}">
      <dgm:prSet phldrT="[Text]"/>
      <dgm:spPr/>
      <dgm:t>
        <a:bodyPr/>
        <a:lstStyle/>
        <a:p>
          <a:r>
            <a:rPr lang="en-US" dirty="0" smtClean="0"/>
            <a:t>Context A</a:t>
          </a:r>
        </a:p>
      </dgm:t>
    </dgm:pt>
    <dgm:pt modelId="{2FB716AF-6C74-46B8-B385-86D369196420}" type="parTrans" cxnId="{68A4F824-3489-4D81-9A9E-82FA5426085E}">
      <dgm:prSet/>
      <dgm:spPr/>
      <dgm:t>
        <a:bodyPr/>
        <a:lstStyle/>
        <a:p>
          <a:endParaRPr lang="en-US"/>
        </a:p>
      </dgm:t>
    </dgm:pt>
    <dgm:pt modelId="{D27D067C-DC21-4387-B950-6E5DF8ECA5CD}" type="sibTrans" cxnId="{68A4F824-3489-4D81-9A9E-82FA5426085E}">
      <dgm:prSet/>
      <dgm:spPr/>
      <dgm:t>
        <a:bodyPr/>
        <a:lstStyle/>
        <a:p>
          <a:endParaRPr lang="en-US"/>
        </a:p>
      </dgm:t>
    </dgm:pt>
    <dgm:pt modelId="{830105BC-1096-4C8F-AFCB-9D1B599C1B62}">
      <dgm:prSet phldrT="[Text]"/>
      <dgm:spPr/>
      <dgm:t>
        <a:bodyPr/>
        <a:lstStyle/>
        <a:p>
          <a:r>
            <a:rPr lang="en-US" dirty="0" smtClean="0"/>
            <a:t>Context B</a:t>
          </a:r>
          <a:endParaRPr lang="en-US" dirty="0"/>
        </a:p>
      </dgm:t>
    </dgm:pt>
    <dgm:pt modelId="{97CC3B35-081F-48BC-8B23-69E56B1E2614}" type="parTrans" cxnId="{15682584-D245-4E9D-9523-0A8F9C8A39DC}">
      <dgm:prSet/>
      <dgm:spPr/>
      <dgm:t>
        <a:bodyPr/>
        <a:lstStyle/>
        <a:p>
          <a:endParaRPr lang="en-US"/>
        </a:p>
      </dgm:t>
    </dgm:pt>
    <dgm:pt modelId="{957DE2F8-CE89-438C-9167-0192D0AF4115}" type="sibTrans" cxnId="{15682584-D245-4E9D-9523-0A8F9C8A39DC}">
      <dgm:prSet/>
      <dgm:spPr/>
      <dgm:t>
        <a:bodyPr/>
        <a:lstStyle/>
        <a:p>
          <a:endParaRPr lang="en-US"/>
        </a:p>
      </dgm:t>
    </dgm:pt>
    <dgm:pt modelId="{AB880B1F-9BCC-4BC0-A13D-DB6A2EE8F8E3}">
      <dgm:prSet phldrT="[Text]"/>
      <dgm:spPr/>
      <dgm:t>
        <a:bodyPr/>
        <a:lstStyle/>
        <a:p>
          <a:r>
            <a:rPr lang="en-US" dirty="0" smtClean="0"/>
            <a:t>Role 2</a:t>
          </a:r>
          <a:endParaRPr lang="en-US" dirty="0"/>
        </a:p>
      </dgm:t>
    </dgm:pt>
    <dgm:pt modelId="{2D9E532C-5CCA-4B59-9EE9-7E0CE1F83694}" type="parTrans" cxnId="{6C87662F-6AF1-4866-B196-AD4E58CFB2C2}">
      <dgm:prSet/>
      <dgm:spPr/>
      <dgm:t>
        <a:bodyPr/>
        <a:lstStyle/>
        <a:p>
          <a:endParaRPr lang="en-US"/>
        </a:p>
      </dgm:t>
    </dgm:pt>
    <dgm:pt modelId="{14FCC9B4-F3A6-4436-AD07-9677EB9D42F2}" type="sibTrans" cxnId="{6C87662F-6AF1-4866-B196-AD4E58CFB2C2}">
      <dgm:prSet/>
      <dgm:spPr/>
      <dgm:t>
        <a:bodyPr/>
        <a:lstStyle/>
        <a:p>
          <a:endParaRPr lang="en-US"/>
        </a:p>
      </dgm:t>
    </dgm:pt>
    <dgm:pt modelId="{577441B6-4DC1-4B3D-8EB0-2D73A6B5C3F6}">
      <dgm:prSet phldrT="[Text]"/>
      <dgm:spPr/>
      <dgm:t>
        <a:bodyPr/>
        <a:lstStyle/>
        <a:p>
          <a:r>
            <a:rPr lang="en-US" dirty="0" smtClean="0"/>
            <a:t>Context D</a:t>
          </a:r>
          <a:endParaRPr lang="en-US" dirty="0"/>
        </a:p>
      </dgm:t>
    </dgm:pt>
    <dgm:pt modelId="{4EEDDD4F-D098-4B4D-A6BC-9DAB9816B442}" type="parTrans" cxnId="{F04972A0-52CB-4886-A3EE-F3444726B529}">
      <dgm:prSet/>
      <dgm:spPr/>
      <dgm:t>
        <a:bodyPr/>
        <a:lstStyle/>
        <a:p>
          <a:endParaRPr lang="en-US"/>
        </a:p>
      </dgm:t>
    </dgm:pt>
    <dgm:pt modelId="{188E810D-A8FC-48A0-9928-DB42D5D34030}" type="sibTrans" cxnId="{F04972A0-52CB-4886-A3EE-F3444726B529}">
      <dgm:prSet/>
      <dgm:spPr/>
      <dgm:t>
        <a:bodyPr/>
        <a:lstStyle/>
        <a:p>
          <a:endParaRPr lang="en-US"/>
        </a:p>
      </dgm:t>
    </dgm:pt>
    <dgm:pt modelId="{AB0A3172-15E3-440F-84E6-363779EA2836}">
      <dgm:prSet phldrT="[Text]"/>
      <dgm:spPr/>
      <dgm:t>
        <a:bodyPr/>
        <a:lstStyle/>
        <a:p>
          <a:r>
            <a:rPr lang="en-US" dirty="0" smtClean="0"/>
            <a:t>Context C</a:t>
          </a:r>
          <a:endParaRPr lang="en-US" dirty="0"/>
        </a:p>
      </dgm:t>
    </dgm:pt>
    <dgm:pt modelId="{7B0A56BD-00DB-4E73-9479-F9F163620448}" type="parTrans" cxnId="{39FD2A43-7DE3-4EE4-93F5-974042E8D3ED}">
      <dgm:prSet/>
      <dgm:spPr/>
      <dgm:t>
        <a:bodyPr/>
        <a:lstStyle/>
        <a:p>
          <a:endParaRPr lang="en-US"/>
        </a:p>
      </dgm:t>
    </dgm:pt>
    <dgm:pt modelId="{54DC1396-DDAB-41EF-9B29-0ABA56F26E0D}" type="sibTrans" cxnId="{39FD2A43-7DE3-4EE4-93F5-974042E8D3ED}">
      <dgm:prSet/>
      <dgm:spPr/>
      <dgm:t>
        <a:bodyPr/>
        <a:lstStyle/>
        <a:p>
          <a:endParaRPr lang="en-US"/>
        </a:p>
      </dgm:t>
    </dgm:pt>
    <dgm:pt modelId="{66973C0B-B6FC-4B64-8696-1CE81EFEB3ED}">
      <dgm:prSet phldrT="[Text]"/>
      <dgm:spPr/>
      <dgm:t>
        <a:bodyPr/>
        <a:lstStyle/>
        <a:p>
          <a:r>
            <a:rPr lang="en-US" dirty="0" smtClean="0"/>
            <a:t>Context E</a:t>
          </a:r>
          <a:endParaRPr lang="en-US" dirty="0"/>
        </a:p>
      </dgm:t>
    </dgm:pt>
    <dgm:pt modelId="{D8959E6F-AD2B-4792-AC34-6D8DB92EF266}" type="parTrans" cxnId="{EFE089DD-C902-49B8-A998-D63EA7028940}">
      <dgm:prSet/>
      <dgm:spPr/>
      <dgm:t>
        <a:bodyPr/>
        <a:lstStyle/>
        <a:p>
          <a:endParaRPr lang="en-US"/>
        </a:p>
      </dgm:t>
    </dgm:pt>
    <dgm:pt modelId="{8B33F53B-80C1-423B-88A0-E7F368B944A1}" type="sibTrans" cxnId="{EFE089DD-C902-49B8-A998-D63EA7028940}">
      <dgm:prSet/>
      <dgm:spPr/>
      <dgm:t>
        <a:bodyPr/>
        <a:lstStyle/>
        <a:p>
          <a:endParaRPr lang="en-US"/>
        </a:p>
      </dgm:t>
    </dgm:pt>
    <dgm:pt modelId="{C0A75BFE-103C-4F56-B9DF-5FC900296155}" type="pres">
      <dgm:prSet presAssocID="{06708020-8E8B-4A78-A649-54B1CC58A0B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D6709D6-7958-479B-9241-DA5B40E7AFFD}" type="pres">
      <dgm:prSet presAssocID="{47745D33-E145-4A91-A16B-DF75E1CB40D3}" presName="root1" presStyleCnt="0"/>
      <dgm:spPr/>
    </dgm:pt>
    <dgm:pt modelId="{163670DC-C570-4D87-9D91-9EE931ECE489}" type="pres">
      <dgm:prSet presAssocID="{47745D33-E145-4A91-A16B-DF75E1CB40D3}" presName="LevelOneTextNode" presStyleLbl="node0" presStyleIdx="0" presStyleCnt="1">
        <dgm:presLayoutVars>
          <dgm:chPref val="3"/>
        </dgm:presLayoutVars>
      </dgm:prSet>
      <dgm:spPr/>
    </dgm:pt>
    <dgm:pt modelId="{F39B0E86-1A33-44C5-A122-6D3E79B18358}" type="pres">
      <dgm:prSet presAssocID="{47745D33-E145-4A91-A16B-DF75E1CB40D3}" presName="level2hierChild" presStyleCnt="0"/>
      <dgm:spPr/>
    </dgm:pt>
    <dgm:pt modelId="{B51E23F3-E111-40C4-B738-F332FDA53EB4}" type="pres">
      <dgm:prSet presAssocID="{3E4EA397-9115-44F6-AEC8-8D49BBED0A09}" presName="conn2-1" presStyleLbl="parChTrans1D2" presStyleIdx="0" presStyleCnt="2"/>
      <dgm:spPr/>
    </dgm:pt>
    <dgm:pt modelId="{1081C47D-1877-4D7A-81A0-A26F3A7D991D}" type="pres">
      <dgm:prSet presAssocID="{3E4EA397-9115-44F6-AEC8-8D49BBED0A09}" presName="connTx" presStyleLbl="parChTrans1D2" presStyleIdx="0" presStyleCnt="2"/>
      <dgm:spPr/>
    </dgm:pt>
    <dgm:pt modelId="{210F443E-3968-470E-96DF-84B1BE8DC06C}" type="pres">
      <dgm:prSet presAssocID="{C789BF1B-7E1C-421F-9F32-A0E45D59B97B}" presName="root2" presStyleCnt="0"/>
      <dgm:spPr/>
    </dgm:pt>
    <dgm:pt modelId="{843BCA07-39DF-421B-B289-E246935F5B86}" type="pres">
      <dgm:prSet presAssocID="{C789BF1B-7E1C-421F-9F32-A0E45D59B97B}" presName="LevelTwoTextNode" presStyleLbl="node2" presStyleIdx="0" presStyleCnt="2">
        <dgm:presLayoutVars>
          <dgm:chPref val="3"/>
        </dgm:presLayoutVars>
      </dgm:prSet>
      <dgm:spPr/>
    </dgm:pt>
    <dgm:pt modelId="{316F839D-30A8-41E8-A7E3-4CDA5FDF973E}" type="pres">
      <dgm:prSet presAssocID="{C789BF1B-7E1C-421F-9F32-A0E45D59B97B}" presName="level3hierChild" presStyleCnt="0"/>
      <dgm:spPr/>
    </dgm:pt>
    <dgm:pt modelId="{8EFEB46A-7D67-4761-A93C-E0124B19FBD0}" type="pres">
      <dgm:prSet presAssocID="{2FB716AF-6C74-46B8-B385-86D369196420}" presName="conn2-1" presStyleLbl="parChTrans1D3" presStyleIdx="0" presStyleCnt="5"/>
      <dgm:spPr/>
    </dgm:pt>
    <dgm:pt modelId="{083D7F37-B173-46F9-8BBB-1D6DC8493FB2}" type="pres">
      <dgm:prSet presAssocID="{2FB716AF-6C74-46B8-B385-86D369196420}" presName="connTx" presStyleLbl="parChTrans1D3" presStyleIdx="0" presStyleCnt="5"/>
      <dgm:spPr/>
    </dgm:pt>
    <dgm:pt modelId="{A93A454F-76DB-4963-B8A0-C51D4CC4516D}" type="pres">
      <dgm:prSet presAssocID="{DA15A92F-8A07-43C6-9FF7-4B9B5FD310CE}" presName="root2" presStyleCnt="0"/>
      <dgm:spPr/>
    </dgm:pt>
    <dgm:pt modelId="{41A803DD-BE71-4D94-83E8-A3F37AD82BA3}" type="pres">
      <dgm:prSet presAssocID="{DA15A92F-8A07-43C6-9FF7-4B9B5FD310CE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0CE7CD-D05D-4D50-B9C4-7EBF04C0F9C9}" type="pres">
      <dgm:prSet presAssocID="{DA15A92F-8A07-43C6-9FF7-4B9B5FD310CE}" presName="level3hierChild" presStyleCnt="0"/>
      <dgm:spPr/>
    </dgm:pt>
    <dgm:pt modelId="{1D6B6D02-DBB5-4BE9-8080-D414D882EAA5}" type="pres">
      <dgm:prSet presAssocID="{97CC3B35-081F-48BC-8B23-69E56B1E2614}" presName="conn2-1" presStyleLbl="parChTrans1D3" presStyleIdx="1" presStyleCnt="5"/>
      <dgm:spPr/>
    </dgm:pt>
    <dgm:pt modelId="{949B38D3-F29F-4942-8635-A8B8A6362580}" type="pres">
      <dgm:prSet presAssocID="{97CC3B35-081F-48BC-8B23-69E56B1E2614}" presName="connTx" presStyleLbl="parChTrans1D3" presStyleIdx="1" presStyleCnt="5"/>
      <dgm:spPr/>
    </dgm:pt>
    <dgm:pt modelId="{5C57C985-634C-47F8-8B36-1EE2F0FE1009}" type="pres">
      <dgm:prSet presAssocID="{830105BC-1096-4C8F-AFCB-9D1B599C1B62}" presName="root2" presStyleCnt="0"/>
      <dgm:spPr/>
    </dgm:pt>
    <dgm:pt modelId="{934E7470-6A65-4CC0-89CF-99DE914183D7}" type="pres">
      <dgm:prSet presAssocID="{830105BC-1096-4C8F-AFCB-9D1B599C1B62}" presName="LevelTwoTextNode" presStyleLbl="node3" presStyleIdx="1" presStyleCnt="5">
        <dgm:presLayoutVars>
          <dgm:chPref val="3"/>
        </dgm:presLayoutVars>
      </dgm:prSet>
      <dgm:spPr/>
    </dgm:pt>
    <dgm:pt modelId="{8C5E86A3-6B48-4E17-94BD-48BA9D0F61A5}" type="pres">
      <dgm:prSet presAssocID="{830105BC-1096-4C8F-AFCB-9D1B599C1B62}" presName="level3hierChild" presStyleCnt="0"/>
      <dgm:spPr/>
    </dgm:pt>
    <dgm:pt modelId="{15C094E1-6830-426A-BF3B-ECEAA9E8619D}" type="pres">
      <dgm:prSet presAssocID="{7B0A56BD-00DB-4E73-9479-F9F163620448}" presName="conn2-1" presStyleLbl="parChTrans1D3" presStyleIdx="2" presStyleCnt="5"/>
      <dgm:spPr/>
    </dgm:pt>
    <dgm:pt modelId="{521D8E93-CAFA-4A5B-84A8-E430DC6F6B92}" type="pres">
      <dgm:prSet presAssocID="{7B0A56BD-00DB-4E73-9479-F9F163620448}" presName="connTx" presStyleLbl="parChTrans1D3" presStyleIdx="2" presStyleCnt="5"/>
      <dgm:spPr/>
    </dgm:pt>
    <dgm:pt modelId="{46E2B1D4-80BB-4B7C-B722-D723EC010EF0}" type="pres">
      <dgm:prSet presAssocID="{AB0A3172-15E3-440F-84E6-363779EA2836}" presName="root2" presStyleCnt="0"/>
      <dgm:spPr/>
    </dgm:pt>
    <dgm:pt modelId="{CB27052F-73CC-4CF5-B46E-6DBBD26C4B88}" type="pres">
      <dgm:prSet presAssocID="{AB0A3172-15E3-440F-84E6-363779EA2836}" presName="LevelTwoTextNode" presStyleLbl="node3" presStyleIdx="2" presStyleCnt="5">
        <dgm:presLayoutVars>
          <dgm:chPref val="3"/>
        </dgm:presLayoutVars>
      </dgm:prSet>
      <dgm:spPr/>
    </dgm:pt>
    <dgm:pt modelId="{75B51E27-C00F-481A-8745-5B5A975D8F0A}" type="pres">
      <dgm:prSet presAssocID="{AB0A3172-15E3-440F-84E6-363779EA2836}" presName="level3hierChild" presStyleCnt="0"/>
      <dgm:spPr/>
    </dgm:pt>
    <dgm:pt modelId="{161D1344-3EBA-4384-B6B4-859F3BDFAE9A}" type="pres">
      <dgm:prSet presAssocID="{2D9E532C-5CCA-4B59-9EE9-7E0CE1F83694}" presName="conn2-1" presStyleLbl="parChTrans1D2" presStyleIdx="1" presStyleCnt="2"/>
      <dgm:spPr/>
    </dgm:pt>
    <dgm:pt modelId="{495DB19E-5676-423A-B08F-B8AFBAB38E2B}" type="pres">
      <dgm:prSet presAssocID="{2D9E532C-5CCA-4B59-9EE9-7E0CE1F83694}" presName="connTx" presStyleLbl="parChTrans1D2" presStyleIdx="1" presStyleCnt="2"/>
      <dgm:spPr/>
    </dgm:pt>
    <dgm:pt modelId="{677E1A1E-37D5-432F-81D0-904994A1260D}" type="pres">
      <dgm:prSet presAssocID="{AB880B1F-9BCC-4BC0-A13D-DB6A2EE8F8E3}" presName="root2" presStyleCnt="0"/>
      <dgm:spPr/>
    </dgm:pt>
    <dgm:pt modelId="{7D48FD9B-56A7-4C0C-AE09-8CB06389963E}" type="pres">
      <dgm:prSet presAssocID="{AB880B1F-9BCC-4BC0-A13D-DB6A2EE8F8E3}" presName="LevelTwoTextNode" presStyleLbl="node2" presStyleIdx="1" presStyleCnt="2">
        <dgm:presLayoutVars>
          <dgm:chPref val="3"/>
        </dgm:presLayoutVars>
      </dgm:prSet>
      <dgm:spPr/>
    </dgm:pt>
    <dgm:pt modelId="{3F44383A-7802-403C-A6DE-B47F81A0FF85}" type="pres">
      <dgm:prSet presAssocID="{AB880B1F-9BCC-4BC0-A13D-DB6A2EE8F8E3}" presName="level3hierChild" presStyleCnt="0"/>
      <dgm:spPr/>
    </dgm:pt>
    <dgm:pt modelId="{ADC80BE4-702E-443F-8846-E248F716197F}" type="pres">
      <dgm:prSet presAssocID="{4EEDDD4F-D098-4B4D-A6BC-9DAB9816B442}" presName="conn2-1" presStyleLbl="parChTrans1D3" presStyleIdx="3" presStyleCnt="5"/>
      <dgm:spPr/>
    </dgm:pt>
    <dgm:pt modelId="{9BEF6428-77E4-42D2-A268-4509986E7D2E}" type="pres">
      <dgm:prSet presAssocID="{4EEDDD4F-D098-4B4D-A6BC-9DAB9816B442}" presName="connTx" presStyleLbl="parChTrans1D3" presStyleIdx="3" presStyleCnt="5"/>
      <dgm:spPr/>
    </dgm:pt>
    <dgm:pt modelId="{B923346E-99FF-4794-A700-F8BA6679F7A3}" type="pres">
      <dgm:prSet presAssocID="{577441B6-4DC1-4B3D-8EB0-2D73A6B5C3F6}" presName="root2" presStyleCnt="0"/>
      <dgm:spPr/>
    </dgm:pt>
    <dgm:pt modelId="{D595F838-3D50-4A1A-A4D2-EEF1ADA173DE}" type="pres">
      <dgm:prSet presAssocID="{577441B6-4DC1-4B3D-8EB0-2D73A6B5C3F6}" presName="LevelTwoTextNode" presStyleLbl="node3" presStyleIdx="3" presStyleCnt="5">
        <dgm:presLayoutVars>
          <dgm:chPref val="3"/>
        </dgm:presLayoutVars>
      </dgm:prSet>
      <dgm:spPr/>
    </dgm:pt>
    <dgm:pt modelId="{DB3E0AF0-6A33-46E5-B6D4-D1C2973387E6}" type="pres">
      <dgm:prSet presAssocID="{577441B6-4DC1-4B3D-8EB0-2D73A6B5C3F6}" presName="level3hierChild" presStyleCnt="0"/>
      <dgm:spPr/>
    </dgm:pt>
    <dgm:pt modelId="{DC04C0A7-C7CD-4FE4-B736-EBBB3B9F27A0}" type="pres">
      <dgm:prSet presAssocID="{D8959E6F-AD2B-4792-AC34-6D8DB92EF266}" presName="conn2-1" presStyleLbl="parChTrans1D3" presStyleIdx="4" presStyleCnt="5"/>
      <dgm:spPr/>
    </dgm:pt>
    <dgm:pt modelId="{B27F6C15-5F4B-4684-8E69-53E4C32BD795}" type="pres">
      <dgm:prSet presAssocID="{D8959E6F-AD2B-4792-AC34-6D8DB92EF266}" presName="connTx" presStyleLbl="parChTrans1D3" presStyleIdx="4" presStyleCnt="5"/>
      <dgm:spPr/>
    </dgm:pt>
    <dgm:pt modelId="{BC432E3F-F9FC-46CE-B64F-91F2C04BC31D}" type="pres">
      <dgm:prSet presAssocID="{66973C0B-B6FC-4B64-8696-1CE81EFEB3ED}" presName="root2" presStyleCnt="0"/>
      <dgm:spPr/>
    </dgm:pt>
    <dgm:pt modelId="{807EC953-2F52-4DCD-9223-EFD7624FDA24}" type="pres">
      <dgm:prSet presAssocID="{66973C0B-B6FC-4B64-8696-1CE81EFEB3ED}" presName="LevelTwoTextNode" presStyleLbl="node3" presStyleIdx="4" presStyleCnt="5">
        <dgm:presLayoutVars>
          <dgm:chPref val="3"/>
        </dgm:presLayoutVars>
      </dgm:prSet>
      <dgm:spPr/>
    </dgm:pt>
    <dgm:pt modelId="{D2205218-1A92-41F6-8613-1BE48A70D1FE}" type="pres">
      <dgm:prSet presAssocID="{66973C0B-B6FC-4B64-8696-1CE81EFEB3ED}" presName="level3hierChild" presStyleCnt="0"/>
      <dgm:spPr/>
    </dgm:pt>
  </dgm:ptLst>
  <dgm:cxnLst>
    <dgm:cxn modelId="{239A9F28-D4D0-41F1-977F-4D4D8920CF91}" type="presOf" srcId="{830105BC-1096-4C8F-AFCB-9D1B599C1B62}" destId="{934E7470-6A65-4CC0-89CF-99DE914183D7}" srcOrd="0" destOrd="0" presId="urn:microsoft.com/office/officeart/2005/8/layout/hierarchy2"/>
    <dgm:cxn modelId="{2B8124A2-C9D1-4329-A4DE-2FDAA4412113}" type="presOf" srcId="{2FB716AF-6C74-46B8-B385-86D369196420}" destId="{083D7F37-B173-46F9-8BBB-1D6DC8493FB2}" srcOrd="1" destOrd="0" presId="urn:microsoft.com/office/officeart/2005/8/layout/hierarchy2"/>
    <dgm:cxn modelId="{F49BEE67-A327-431A-85CD-9B411F5F154C}" type="presOf" srcId="{2D9E532C-5CCA-4B59-9EE9-7E0CE1F83694}" destId="{495DB19E-5676-423A-B08F-B8AFBAB38E2B}" srcOrd="1" destOrd="0" presId="urn:microsoft.com/office/officeart/2005/8/layout/hierarchy2"/>
    <dgm:cxn modelId="{4D45F6F9-230D-46E2-A2AC-5510227DEE39}" type="presOf" srcId="{4EEDDD4F-D098-4B4D-A6BC-9DAB9816B442}" destId="{9BEF6428-77E4-42D2-A268-4509986E7D2E}" srcOrd="1" destOrd="0" presId="urn:microsoft.com/office/officeart/2005/8/layout/hierarchy2"/>
    <dgm:cxn modelId="{68A4F824-3489-4D81-9A9E-82FA5426085E}" srcId="{C789BF1B-7E1C-421F-9F32-A0E45D59B97B}" destId="{DA15A92F-8A07-43C6-9FF7-4B9B5FD310CE}" srcOrd="0" destOrd="0" parTransId="{2FB716AF-6C74-46B8-B385-86D369196420}" sibTransId="{D27D067C-DC21-4387-B950-6E5DF8ECA5CD}"/>
    <dgm:cxn modelId="{E0F51B95-02B5-4DDA-9933-91FB91F01C3B}" type="presOf" srcId="{06708020-8E8B-4A78-A649-54B1CC58A0BC}" destId="{C0A75BFE-103C-4F56-B9DF-5FC900296155}" srcOrd="0" destOrd="0" presId="urn:microsoft.com/office/officeart/2005/8/layout/hierarchy2"/>
    <dgm:cxn modelId="{055EC50C-F305-4180-A5D5-FDDC039F856D}" type="presOf" srcId="{DA15A92F-8A07-43C6-9FF7-4B9B5FD310CE}" destId="{41A803DD-BE71-4D94-83E8-A3F37AD82BA3}" srcOrd="0" destOrd="0" presId="urn:microsoft.com/office/officeart/2005/8/layout/hierarchy2"/>
    <dgm:cxn modelId="{CAF5BB49-D87C-4F93-AF7C-E48F772EA2D2}" type="presOf" srcId="{577441B6-4DC1-4B3D-8EB0-2D73A6B5C3F6}" destId="{D595F838-3D50-4A1A-A4D2-EEF1ADA173DE}" srcOrd="0" destOrd="0" presId="urn:microsoft.com/office/officeart/2005/8/layout/hierarchy2"/>
    <dgm:cxn modelId="{1D076D7F-B881-4BE2-A626-987511278FB2}" type="presOf" srcId="{7B0A56BD-00DB-4E73-9479-F9F163620448}" destId="{15C094E1-6830-426A-BF3B-ECEAA9E8619D}" srcOrd="0" destOrd="0" presId="urn:microsoft.com/office/officeart/2005/8/layout/hierarchy2"/>
    <dgm:cxn modelId="{ED49633A-EA77-4316-9D06-3F74BB4F714E}" type="presOf" srcId="{AB0A3172-15E3-440F-84E6-363779EA2836}" destId="{CB27052F-73CC-4CF5-B46E-6DBBD26C4B88}" srcOrd="0" destOrd="0" presId="urn:microsoft.com/office/officeart/2005/8/layout/hierarchy2"/>
    <dgm:cxn modelId="{D4C00927-0F80-4A25-B33E-1F26CEC48924}" type="presOf" srcId="{2D9E532C-5CCA-4B59-9EE9-7E0CE1F83694}" destId="{161D1344-3EBA-4384-B6B4-859F3BDFAE9A}" srcOrd="0" destOrd="0" presId="urn:microsoft.com/office/officeart/2005/8/layout/hierarchy2"/>
    <dgm:cxn modelId="{402039E5-06D0-4156-86FA-14C4F98701DC}" type="presOf" srcId="{D8959E6F-AD2B-4792-AC34-6D8DB92EF266}" destId="{DC04C0A7-C7CD-4FE4-B736-EBBB3B9F27A0}" srcOrd="0" destOrd="0" presId="urn:microsoft.com/office/officeart/2005/8/layout/hierarchy2"/>
    <dgm:cxn modelId="{F04972A0-52CB-4886-A3EE-F3444726B529}" srcId="{AB880B1F-9BCC-4BC0-A13D-DB6A2EE8F8E3}" destId="{577441B6-4DC1-4B3D-8EB0-2D73A6B5C3F6}" srcOrd="0" destOrd="0" parTransId="{4EEDDD4F-D098-4B4D-A6BC-9DAB9816B442}" sibTransId="{188E810D-A8FC-48A0-9928-DB42D5D34030}"/>
    <dgm:cxn modelId="{C97E2570-FCC7-4612-9C76-6DBBF7DBB76E}" type="presOf" srcId="{AB880B1F-9BCC-4BC0-A13D-DB6A2EE8F8E3}" destId="{7D48FD9B-56A7-4C0C-AE09-8CB06389963E}" srcOrd="0" destOrd="0" presId="urn:microsoft.com/office/officeart/2005/8/layout/hierarchy2"/>
    <dgm:cxn modelId="{8B45DBC1-BAEE-4F10-89B8-378D95C579F9}" type="presOf" srcId="{3E4EA397-9115-44F6-AEC8-8D49BBED0A09}" destId="{B51E23F3-E111-40C4-B738-F332FDA53EB4}" srcOrd="0" destOrd="0" presId="urn:microsoft.com/office/officeart/2005/8/layout/hierarchy2"/>
    <dgm:cxn modelId="{B9F3A539-763F-4AC1-A1E5-57FB54B8B160}" type="presOf" srcId="{97CC3B35-081F-48BC-8B23-69E56B1E2614}" destId="{1D6B6D02-DBB5-4BE9-8080-D414D882EAA5}" srcOrd="0" destOrd="0" presId="urn:microsoft.com/office/officeart/2005/8/layout/hierarchy2"/>
    <dgm:cxn modelId="{6C87662F-6AF1-4866-B196-AD4E58CFB2C2}" srcId="{47745D33-E145-4A91-A16B-DF75E1CB40D3}" destId="{AB880B1F-9BCC-4BC0-A13D-DB6A2EE8F8E3}" srcOrd="1" destOrd="0" parTransId="{2D9E532C-5CCA-4B59-9EE9-7E0CE1F83694}" sibTransId="{14FCC9B4-F3A6-4436-AD07-9677EB9D42F2}"/>
    <dgm:cxn modelId="{39FD2A43-7DE3-4EE4-93F5-974042E8D3ED}" srcId="{C789BF1B-7E1C-421F-9F32-A0E45D59B97B}" destId="{AB0A3172-15E3-440F-84E6-363779EA2836}" srcOrd="2" destOrd="0" parTransId="{7B0A56BD-00DB-4E73-9479-F9F163620448}" sibTransId="{54DC1396-DDAB-41EF-9B29-0ABA56F26E0D}"/>
    <dgm:cxn modelId="{1962C449-7AB3-412D-AA3A-766B0116676F}" type="presOf" srcId="{4EEDDD4F-D098-4B4D-A6BC-9DAB9816B442}" destId="{ADC80BE4-702E-443F-8846-E248F716197F}" srcOrd="0" destOrd="0" presId="urn:microsoft.com/office/officeart/2005/8/layout/hierarchy2"/>
    <dgm:cxn modelId="{48CB3103-A944-419D-85F7-F160CDC5A894}" type="presOf" srcId="{66973C0B-B6FC-4B64-8696-1CE81EFEB3ED}" destId="{807EC953-2F52-4DCD-9223-EFD7624FDA24}" srcOrd="0" destOrd="0" presId="urn:microsoft.com/office/officeart/2005/8/layout/hierarchy2"/>
    <dgm:cxn modelId="{48D30C4C-A70D-4AC1-9A18-5DAA82663DE2}" type="presOf" srcId="{2FB716AF-6C74-46B8-B385-86D369196420}" destId="{8EFEB46A-7D67-4761-A93C-E0124B19FBD0}" srcOrd="0" destOrd="0" presId="urn:microsoft.com/office/officeart/2005/8/layout/hierarchy2"/>
    <dgm:cxn modelId="{3CB1952B-CE7B-47C1-82C6-446E50561DCD}" type="presOf" srcId="{C789BF1B-7E1C-421F-9F32-A0E45D59B97B}" destId="{843BCA07-39DF-421B-B289-E246935F5B86}" srcOrd="0" destOrd="0" presId="urn:microsoft.com/office/officeart/2005/8/layout/hierarchy2"/>
    <dgm:cxn modelId="{F17A1AE0-724C-4869-A574-7AF449459232}" srcId="{47745D33-E145-4A91-A16B-DF75E1CB40D3}" destId="{C789BF1B-7E1C-421F-9F32-A0E45D59B97B}" srcOrd="0" destOrd="0" parTransId="{3E4EA397-9115-44F6-AEC8-8D49BBED0A09}" sibTransId="{7F566EDF-AD6C-4BB2-98D3-5FC351544F3D}"/>
    <dgm:cxn modelId="{D65373F0-EA32-4193-A0AB-57A480777FB1}" type="presOf" srcId="{D8959E6F-AD2B-4792-AC34-6D8DB92EF266}" destId="{B27F6C15-5F4B-4684-8E69-53E4C32BD795}" srcOrd="1" destOrd="0" presId="urn:microsoft.com/office/officeart/2005/8/layout/hierarchy2"/>
    <dgm:cxn modelId="{45EFB1C3-310F-444B-96F9-B2FA42AD8098}" type="presOf" srcId="{7B0A56BD-00DB-4E73-9479-F9F163620448}" destId="{521D8E93-CAFA-4A5B-84A8-E430DC6F6B92}" srcOrd="1" destOrd="0" presId="urn:microsoft.com/office/officeart/2005/8/layout/hierarchy2"/>
    <dgm:cxn modelId="{DD548930-D20B-48EE-8949-FE59C5359638}" type="presOf" srcId="{97CC3B35-081F-48BC-8B23-69E56B1E2614}" destId="{949B38D3-F29F-4942-8635-A8B8A6362580}" srcOrd="1" destOrd="0" presId="urn:microsoft.com/office/officeart/2005/8/layout/hierarchy2"/>
    <dgm:cxn modelId="{15682584-D245-4E9D-9523-0A8F9C8A39DC}" srcId="{C789BF1B-7E1C-421F-9F32-A0E45D59B97B}" destId="{830105BC-1096-4C8F-AFCB-9D1B599C1B62}" srcOrd="1" destOrd="0" parTransId="{97CC3B35-081F-48BC-8B23-69E56B1E2614}" sibTransId="{957DE2F8-CE89-438C-9167-0192D0AF4115}"/>
    <dgm:cxn modelId="{5E8E7022-43AD-4FBA-9846-051CB4F0E6DB}" type="presOf" srcId="{47745D33-E145-4A91-A16B-DF75E1CB40D3}" destId="{163670DC-C570-4D87-9D91-9EE931ECE489}" srcOrd="0" destOrd="0" presId="urn:microsoft.com/office/officeart/2005/8/layout/hierarchy2"/>
    <dgm:cxn modelId="{65B4259B-2771-4737-8A7B-C52E4D3570C9}" type="presOf" srcId="{3E4EA397-9115-44F6-AEC8-8D49BBED0A09}" destId="{1081C47D-1877-4D7A-81A0-A26F3A7D991D}" srcOrd="1" destOrd="0" presId="urn:microsoft.com/office/officeart/2005/8/layout/hierarchy2"/>
    <dgm:cxn modelId="{EFE089DD-C902-49B8-A998-D63EA7028940}" srcId="{AB880B1F-9BCC-4BC0-A13D-DB6A2EE8F8E3}" destId="{66973C0B-B6FC-4B64-8696-1CE81EFEB3ED}" srcOrd="1" destOrd="0" parTransId="{D8959E6F-AD2B-4792-AC34-6D8DB92EF266}" sibTransId="{8B33F53B-80C1-423B-88A0-E7F368B944A1}"/>
    <dgm:cxn modelId="{9F731ED0-A8CB-4326-893A-5890C17D7FED}" srcId="{06708020-8E8B-4A78-A649-54B1CC58A0BC}" destId="{47745D33-E145-4A91-A16B-DF75E1CB40D3}" srcOrd="0" destOrd="0" parTransId="{C9093F29-DE6A-45EF-9FEA-29C228B45C0A}" sibTransId="{4FD693FD-E06B-47E1-AAAF-82756790EE97}"/>
    <dgm:cxn modelId="{4AA6253A-DEFA-498A-98C4-8DB8620C80BF}" type="presParOf" srcId="{C0A75BFE-103C-4F56-B9DF-5FC900296155}" destId="{FD6709D6-7958-479B-9241-DA5B40E7AFFD}" srcOrd="0" destOrd="0" presId="urn:microsoft.com/office/officeart/2005/8/layout/hierarchy2"/>
    <dgm:cxn modelId="{DD611D43-4741-44E3-B907-CDBE8EA20521}" type="presParOf" srcId="{FD6709D6-7958-479B-9241-DA5B40E7AFFD}" destId="{163670DC-C570-4D87-9D91-9EE931ECE489}" srcOrd="0" destOrd="0" presId="urn:microsoft.com/office/officeart/2005/8/layout/hierarchy2"/>
    <dgm:cxn modelId="{908EC2DB-D729-4D79-9DBD-3E863AF58B93}" type="presParOf" srcId="{FD6709D6-7958-479B-9241-DA5B40E7AFFD}" destId="{F39B0E86-1A33-44C5-A122-6D3E79B18358}" srcOrd="1" destOrd="0" presId="urn:microsoft.com/office/officeart/2005/8/layout/hierarchy2"/>
    <dgm:cxn modelId="{603F89C1-FA53-45F7-AE07-CEF96CEE5743}" type="presParOf" srcId="{F39B0E86-1A33-44C5-A122-6D3E79B18358}" destId="{B51E23F3-E111-40C4-B738-F332FDA53EB4}" srcOrd="0" destOrd="0" presId="urn:microsoft.com/office/officeart/2005/8/layout/hierarchy2"/>
    <dgm:cxn modelId="{B4A9B6E2-6613-453E-88CC-A9A5BEB69209}" type="presParOf" srcId="{B51E23F3-E111-40C4-B738-F332FDA53EB4}" destId="{1081C47D-1877-4D7A-81A0-A26F3A7D991D}" srcOrd="0" destOrd="0" presId="urn:microsoft.com/office/officeart/2005/8/layout/hierarchy2"/>
    <dgm:cxn modelId="{DEAF9779-04E6-4868-84EB-C911C6992062}" type="presParOf" srcId="{F39B0E86-1A33-44C5-A122-6D3E79B18358}" destId="{210F443E-3968-470E-96DF-84B1BE8DC06C}" srcOrd="1" destOrd="0" presId="urn:microsoft.com/office/officeart/2005/8/layout/hierarchy2"/>
    <dgm:cxn modelId="{EC238D4D-98FF-4561-B546-7DFACCF1832C}" type="presParOf" srcId="{210F443E-3968-470E-96DF-84B1BE8DC06C}" destId="{843BCA07-39DF-421B-B289-E246935F5B86}" srcOrd="0" destOrd="0" presId="urn:microsoft.com/office/officeart/2005/8/layout/hierarchy2"/>
    <dgm:cxn modelId="{8ECA1703-885F-4541-B427-A291933E610C}" type="presParOf" srcId="{210F443E-3968-470E-96DF-84B1BE8DC06C}" destId="{316F839D-30A8-41E8-A7E3-4CDA5FDF973E}" srcOrd="1" destOrd="0" presId="urn:microsoft.com/office/officeart/2005/8/layout/hierarchy2"/>
    <dgm:cxn modelId="{AC9EEB14-A9AF-4F1A-BBC7-7CC397A9BC08}" type="presParOf" srcId="{316F839D-30A8-41E8-A7E3-4CDA5FDF973E}" destId="{8EFEB46A-7D67-4761-A93C-E0124B19FBD0}" srcOrd="0" destOrd="0" presId="urn:microsoft.com/office/officeart/2005/8/layout/hierarchy2"/>
    <dgm:cxn modelId="{A87FB1A9-975A-4E15-A4A8-86C1CAF4780D}" type="presParOf" srcId="{8EFEB46A-7D67-4761-A93C-E0124B19FBD0}" destId="{083D7F37-B173-46F9-8BBB-1D6DC8493FB2}" srcOrd="0" destOrd="0" presId="urn:microsoft.com/office/officeart/2005/8/layout/hierarchy2"/>
    <dgm:cxn modelId="{C32B9AE3-014A-4F90-AC9C-CDC265FA15E0}" type="presParOf" srcId="{316F839D-30A8-41E8-A7E3-4CDA5FDF973E}" destId="{A93A454F-76DB-4963-B8A0-C51D4CC4516D}" srcOrd="1" destOrd="0" presId="urn:microsoft.com/office/officeart/2005/8/layout/hierarchy2"/>
    <dgm:cxn modelId="{C06D5B93-5699-45C7-9E61-ACDA311B1500}" type="presParOf" srcId="{A93A454F-76DB-4963-B8A0-C51D4CC4516D}" destId="{41A803DD-BE71-4D94-83E8-A3F37AD82BA3}" srcOrd="0" destOrd="0" presId="urn:microsoft.com/office/officeart/2005/8/layout/hierarchy2"/>
    <dgm:cxn modelId="{F4C1976A-1EC5-457F-B5B4-B03230F0327B}" type="presParOf" srcId="{A93A454F-76DB-4963-B8A0-C51D4CC4516D}" destId="{B40CE7CD-D05D-4D50-B9C4-7EBF04C0F9C9}" srcOrd="1" destOrd="0" presId="urn:microsoft.com/office/officeart/2005/8/layout/hierarchy2"/>
    <dgm:cxn modelId="{691C3F12-6718-42CD-9A09-733144F15B59}" type="presParOf" srcId="{316F839D-30A8-41E8-A7E3-4CDA5FDF973E}" destId="{1D6B6D02-DBB5-4BE9-8080-D414D882EAA5}" srcOrd="2" destOrd="0" presId="urn:microsoft.com/office/officeart/2005/8/layout/hierarchy2"/>
    <dgm:cxn modelId="{834B34E6-F95B-4AB9-BE81-377B5342D2F8}" type="presParOf" srcId="{1D6B6D02-DBB5-4BE9-8080-D414D882EAA5}" destId="{949B38D3-F29F-4942-8635-A8B8A6362580}" srcOrd="0" destOrd="0" presId="urn:microsoft.com/office/officeart/2005/8/layout/hierarchy2"/>
    <dgm:cxn modelId="{2D73F219-D527-45F5-A532-00BDFB666304}" type="presParOf" srcId="{316F839D-30A8-41E8-A7E3-4CDA5FDF973E}" destId="{5C57C985-634C-47F8-8B36-1EE2F0FE1009}" srcOrd="3" destOrd="0" presId="urn:microsoft.com/office/officeart/2005/8/layout/hierarchy2"/>
    <dgm:cxn modelId="{F9FCD876-5341-4D03-976D-58988582ED3F}" type="presParOf" srcId="{5C57C985-634C-47F8-8B36-1EE2F0FE1009}" destId="{934E7470-6A65-4CC0-89CF-99DE914183D7}" srcOrd="0" destOrd="0" presId="urn:microsoft.com/office/officeart/2005/8/layout/hierarchy2"/>
    <dgm:cxn modelId="{E6BF273A-649E-4EF2-825A-5352F3555F78}" type="presParOf" srcId="{5C57C985-634C-47F8-8B36-1EE2F0FE1009}" destId="{8C5E86A3-6B48-4E17-94BD-48BA9D0F61A5}" srcOrd="1" destOrd="0" presId="urn:microsoft.com/office/officeart/2005/8/layout/hierarchy2"/>
    <dgm:cxn modelId="{E382019B-71AC-41F5-9438-7EB0D09A5C5E}" type="presParOf" srcId="{316F839D-30A8-41E8-A7E3-4CDA5FDF973E}" destId="{15C094E1-6830-426A-BF3B-ECEAA9E8619D}" srcOrd="4" destOrd="0" presId="urn:microsoft.com/office/officeart/2005/8/layout/hierarchy2"/>
    <dgm:cxn modelId="{64E94F9C-0E04-4142-92FB-5116B5B0CDDC}" type="presParOf" srcId="{15C094E1-6830-426A-BF3B-ECEAA9E8619D}" destId="{521D8E93-CAFA-4A5B-84A8-E430DC6F6B92}" srcOrd="0" destOrd="0" presId="urn:microsoft.com/office/officeart/2005/8/layout/hierarchy2"/>
    <dgm:cxn modelId="{3420C7F5-DF29-42CE-9100-C3AAA0FA7E2C}" type="presParOf" srcId="{316F839D-30A8-41E8-A7E3-4CDA5FDF973E}" destId="{46E2B1D4-80BB-4B7C-B722-D723EC010EF0}" srcOrd="5" destOrd="0" presId="urn:microsoft.com/office/officeart/2005/8/layout/hierarchy2"/>
    <dgm:cxn modelId="{F0B13D20-B2E9-4916-940C-5B127D127C14}" type="presParOf" srcId="{46E2B1D4-80BB-4B7C-B722-D723EC010EF0}" destId="{CB27052F-73CC-4CF5-B46E-6DBBD26C4B88}" srcOrd="0" destOrd="0" presId="urn:microsoft.com/office/officeart/2005/8/layout/hierarchy2"/>
    <dgm:cxn modelId="{80E2CFE0-3393-44D6-B1C1-86950B89A918}" type="presParOf" srcId="{46E2B1D4-80BB-4B7C-B722-D723EC010EF0}" destId="{75B51E27-C00F-481A-8745-5B5A975D8F0A}" srcOrd="1" destOrd="0" presId="urn:microsoft.com/office/officeart/2005/8/layout/hierarchy2"/>
    <dgm:cxn modelId="{C7550915-CCC2-436F-BA93-090771CEEE67}" type="presParOf" srcId="{F39B0E86-1A33-44C5-A122-6D3E79B18358}" destId="{161D1344-3EBA-4384-B6B4-859F3BDFAE9A}" srcOrd="2" destOrd="0" presId="urn:microsoft.com/office/officeart/2005/8/layout/hierarchy2"/>
    <dgm:cxn modelId="{79E1ECC1-6999-42FB-A96C-9277C2942F5B}" type="presParOf" srcId="{161D1344-3EBA-4384-B6B4-859F3BDFAE9A}" destId="{495DB19E-5676-423A-B08F-B8AFBAB38E2B}" srcOrd="0" destOrd="0" presId="urn:microsoft.com/office/officeart/2005/8/layout/hierarchy2"/>
    <dgm:cxn modelId="{503B7DB0-A8BC-4C32-9FA2-D9A74AAAD1A0}" type="presParOf" srcId="{F39B0E86-1A33-44C5-A122-6D3E79B18358}" destId="{677E1A1E-37D5-432F-81D0-904994A1260D}" srcOrd="3" destOrd="0" presId="urn:microsoft.com/office/officeart/2005/8/layout/hierarchy2"/>
    <dgm:cxn modelId="{C35EC192-DC7D-4DD8-8897-3DAD4B0901B5}" type="presParOf" srcId="{677E1A1E-37D5-432F-81D0-904994A1260D}" destId="{7D48FD9B-56A7-4C0C-AE09-8CB06389963E}" srcOrd="0" destOrd="0" presId="urn:microsoft.com/office/officeart/2005/8/layout/hierarchy2"/>
    <dgm:cxn modelId="{D7F768B4-6B7B-4E1A-90C8-B7CCE92655C0}" type="presParOf" srcId="{677E1A1E-37D5-432F-81D0-904994A1260D}" destId="{3F44383A-7802-403C-A6DE-B47F81A0FF85}" srcOrd="1" destOrd="0" presId="urn:microsoft.com/office/officeart/2005/8/layout/hierarchy2"/>
    <dgm:cxn modelId="{3801EEE9-D800-4FB0-A24F-02E7EAB54E68}" type="presParOf" srcId="{3F44383A-7802-403C-A6DE-B47F81A0FF85}" destId="{ADC80BE4-702E-443F-8846-E248F716197F}" srcOrd="0" destOrd="0" presId="urn:microsoft.com/office/officeart/2005/8/layout/hierarchy2"/>
    <dgm:cxn modelId="{CEE5899D-16F8-4C23-ADC6-3E80510FC5AE}" type="presParOf" srcId="{ADC80BE4-702E-443F-8846-E248F716197F}" destId="{9BEF6428-77E4-42D2-A268-4509986E7D2E}" srcOrd="0" destOrd="0" presId="urn:microsoft.com/office/officeart/2005/8/layout/hierarchy2"/>
    <dgm:cxn modelId="{6FA8B7D8-F41A-4083-B0EB-5F676FE33471}" type="presParOf" srcId="{3F44383A-7802-403C-A6DE-B47F81A0FF85}" destId="{B923346E-99FF-4794-A700-F8BA6679F7A3}" srcOrd="1" destOrd="0" presId="urn:microsoft.com/office/officeart/2005/8/layout/hierarchy2"/>
    <dgm:cxn modelId="{0ECEFF0D-3D2B-43B6-81F8-E332F6B1A016}" type="presParOf" srcId="{B923346E-99FF-4794-A700-F8BA6679F7A3}" destId="{D595F838-3D50-4A1A-A4D2-EEF1ADA173DE}" srcOrd="0" destOrd="0" presId="urn:microsoft.com/office/officeart/2005/8/layout/hierarchy2"/>
    <dgm:cxn modelId="{710877E3-2D0C-4B83-ABC9-E2FA566F4C99}" type="presParOf" srcId="{B923346E-99FF-4794-A700-F8BA6679F7A3}" destId="{DB3E0AF0-6A33-46E5-B6D4-D1C2973387E6}" srcOrd="1" destOrd="0" presId="urn:microsoft.com/office/officeart/2005/8/layout/hierarchy2"/>
    <dgm:cxn modelId="{7C912294-E322-479F-A3E0-F0A2C7ED9580}" type="presParOf" srcId="{3F44383A-7802-403C-A6DE-B47F81A0FF85}" destId="{DC04C0A7-C7CD-4FE4-B736-EBBB3B9F27A0}" srcOrd="2" destOrd="0" presId="urn:microsoft.com/office/officeart/2005/8/layout/hierarchy2"/>
    <dgm:cxn modelId="{90D8AD9B-D12C-455E-A4CE-B53E8FEF47EB}" type="presParOf" srcId="{DC04C0A7-C7CD-4FE4-B736-EBBB3B9F27A0}" destId="{B27F6C15-5F4B-4684-8E69-53E4C32BD795}" srcOrd="0" destOrd="0" presId="urn:microsoft.com/office/officeart/2005/8/layout/hierarchy2"/>
    <dgm:cxn modelId="{F0241BCC-243D-4D49-887E-D0868B893594}" type="presParOf" srcId="{3F44383A-7802-403C-A6DE-B47F81A0FF85}" destId="{BC432E3F-F9FC-46CE-B64F-91F2C04BC31D}" srcOrd="3" destOrd="0" presId="urn:microsoft.com/office/officeart/2005/8/layout/hierarchy2"/>
    <dgm:cxn modelId="{2EE620F0-7E60-4D42-B07E-1FCBBB88C460}" type="presParOf" srcId="{BC432E3F-F9FC-46CE-B64F-91F2C04BC31D}" destId="{807EC953-2F52-4DCD-9223-EFD7624FDA24}" srcOrd="0" destOrd="0" presId="urn:microsoft.com/office/officeart/2005/8/layout/hierarchy2"/>
    <dgm:cxn modelId="{D8194CE5-24C7-416A-9C10-0B20F02ACF11}" type="presParOf" srcId="{BC432E3F-F9FC-46CE-B64F-91F2C04BC31D}" destId="{D2205218-1A92-41F6-8613-1BE48A70D1F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670DC-C570-4D87-9D91-9EE931ECE489}">
      <dsp:nvSpPr>
        <dsp:cNvPr id="0" name=""/>
        <dsp:cNvSpPr/>
      </dsp:nvSpPr>
      <dsp:spPr>
        <a:xfrm>
          <a:off x="1197211" y="1987907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User</a:t>
          </a:r>
          <a:endParaRPr lang="en-US" sz="2700" kern="1200" dirty="0"/>
        </a:p>
      </dsp:txBody>
      <dsp:txXfrm>
        <a:off x="1219699" y="2010395"/>
        <a:ext cx="1490596" cy="722810"/>
      </dsp:txXfrm>
    </dsp:sp>
    <dsp:sp modelId="{B51E23F3-E111-40C4-B738-F332FDA53EB4}">
      <dsp:nvSpPr>
        <dsp:cNvPr id="0" name=""/>
        <dsp:cNvSpPr/>
      </dsp:nvSpPr>
      <dsp:spPr>
        <a:xfrm rot="17945813">
          <a:off x="2408350" y="1803892"/>
          <a:ext cx="126309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63097" y="160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08321" y="1788377"/>
        <a:ext cx="63154" cy="63154"/>
      </dsp:txXfrm>
    </dsp:sp>
    <dsp:sp modelId="{843BCA07-39DF-421B-B289-E246935F5B86}">
      <dsp:nvSpPr>
        <dsp:cNvPr id="0" name=""/>
        <dsp:cNvSpPr/>
      </dsp:nvSpPr>
      <dsp:spPr>
        <a:xfrm>
          <a:off x="3347013" y="884214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Role 1</a:t>
          </a:r>
          <a:endParaRPr lang="en-US" sz="2700" kern="1200" dirty="0"/>
        </a:p>
      </dsp:txBody>
      <dsp:txXfrm>
        <a:off x="3369501" y="906702"/>
        <a:ext cx="1490596" cy="722810"/>
      </dsp:txXfrm>
    </dsp:sp>
    <dsp:sp modelId="{8EFEB46A-7D67-4761-A93C-E0124B19FBD0}">
      <dsp:nvSpPr>
        <dsp:cNvPr id="0" name=""/>
        <dsp:cNvSpPr/>
      </dsp:nvSpPr>
      <dsp:spPr>
        <a:xfrm rot="18289469">
          <a:off x="4651907" y="810568"/>
          <a:ext cx="107558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75586" y="160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62811" y="799741"/>
        <a:ext cx="53779" cy="53779"/>
      </dsp:txXfrm>
    </dsp:sp>
    <dsp:sp modelId="{41A803DD-BE71-4D94-83E8-A3F37AD82BA3}">
      <dsp:nvSpPr>
        <dsp:cNvPr id="0" name=""/>
        <dsp:cNvSpPr/>
      </dsp:nvSpPr>
      <dsp:spPr>
        <a:xfrm>
          <a:off x="5496815" y="1260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Context A</a:t>
          </a:r>
        </a:p>
      </dsp:txBody>
      <dsp:txXfrm>
        <a:off x="5519303" y="23748"/>
        <a:ext cx="1490596" cy="722810"/>
      </dsp:txXfrm>
    </dsp:sp>
    <dsp:sp modelId="{1D6B6D02-DBB5-4BE9-8080-D414D882EAA5}">
      <dsp:nvSpPr>
        <dsp:cNvPr id="0" name=""/>
        <dsp:cNvSpPr/>
      </dsp:nvSpPr>
      <dsp:spPr>
        <a:xfrm>
          <a:off x="4882586" y="1252046"/>
          <a:ext cx="61422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14229" y="160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4345" y="1252752"/>
        <a:ext cx="30711" cy="30711"/>
      </dsp:txXfrm>
    </dsp:sp>
    <dsp:sp modelId="{934E7470-6A65-4CC0-89CF-99DE914183D7}">
      <dsp:nvSpPr>
        <dsp:cNvPr id="0" name=""/>
        <dsp:cNvSpPr/>
      </dsp:nvSpPr>
      <dsp:spPr>
        <a:xfrm>
          <a:off x="5496815" y="884214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Context B</a:t>
          </a:r>
          <a:endParaRPr lang="en-US" sz="2700" kern="1200" dirty="0"/>
        </a:p>
      </dsp:txBody>
      <dsp:txXfrm>
        <a:off x="5519303" y="906702"/>
        <a:ext cx="1490596" cy="722810"/>
      </dsp:txXfrm>
    </dsp:sp>
    <dsp:sp modelId="{15C094E1-6830-426A-BF3B-ECEAA9E8619D}">
      <dsp:nvSpPr>
        <dsp:cNvPr id="0" name=""/>
        <dsp:cNvSpPr/>
      </dsp:nvSpPr>
      <dsp:spPr>
        <a:xfrm rot="3310531">
          <a:off x="4651907" y="1693523"/>
          <a:ext cx="107558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75586" y="160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62811" y="1682695"/>
        <a:ext cx="53779" cy="53779"/>
      </dsp:txXfrm>
    </dsp:sp>
    <dsp:sp modelId="{CB27052F-73CC-4CF5-B46E-6DBBD26C4B88}">
      <dsp:nvSpPr>
        <dsp:cNvPr id="0" name=""/>
        <dsp:cNvSpPr/>
      </dsp:nvSpPr>
      <dsp:spPr>
        <a:xfrm>
          <a:off x="5496815" y="1767169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Context C</a:t>
          </a:r>
          <a:endParaRPr lang="en-US" sz="2700" kern="1200" dirty="0"/>
        </a:p>
      </dsp:txBody>
      <dsp:txXfrm>
        <a:off x="5519303" y="1789657"/>
        <a:ext cx="1490596" cy="722810"/>
      </dsp:txXfrm>
    </dsp:sp>
    <dsp:sp modelId="{161D1344-3EBA-4384-B6B4-859F3BDFAE9A}">
      <dsp:nvSpPr>
        <dsp:cNvPr id="0" name=""/>
        <dsp:cNvSpPr/>
      </dsp:nvSpPr>
      <dsp:spPr>
        <a:xfrm rot="3654187">
          <a:off x="2408350" y="2907585"/>
          <a:ext cx="126309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63097" y="1606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008321" y="2892070"/>
        <a:ext cx="63154" cy="63154"/>
      </dsp:txXfrm>
    </dsp:sp>
    <dsp:sp modelId="{7D48FD9B-56A7-4C0C-AE09-8CB06389963E}">
      <dsp:nvSpPr>
        <dsp:cNvPr id="0" name=""/>
        <dsp:cNvSpPr/>
      </dsp:nvSpPr>
      <dsp:spPr>
        <a:xfrm>
          <a:off x="3347013" y="3091600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Role 2</a:t>
          </a:r>
          <a:endParaRPr lang="en-US" sz="2700" kern="1200" dirty="0"/>
        </a:p>
      </dsp:txBody>
      <dsp:txXfrm>
        <a:off x="3369501" y="3114088"/>
        <a:ext cx="1490596" cy="722810"/>
      </dsp:txXfrm>
    </dsp:sp>
    <dsp:sp modelId="{ADC80BE4-702E-443F-8846-E248F716197F}">
      <dsp:nvSpPr>
        <dsp:cNvPr id="0" name=""/>
        <dsp:cNvSpPr/>
      </dsp:nvSpPr>
      <dsp:spPr>
        <a:xfrm rot="19457599">
          <a:off x="4811488" y="3238693"/>
          <a:ext cx="75642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56425" y="160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0790" y="3235844"/>
        <a:ext cx="37821" cy="37821"/>
      </dsp:txXfrm>
    </dsp:sp>
    <dsp:sp modelId="{D595F838-3D50-4A1A-A4D2-EEF1ADA173DE}">
      <dsp:nvSpPr>
        <dsp:cNvPr id="0" name=""/>
        <dsp:cNvSpPr/>
      </dsp:nvSpPr>
      <dsp:spPr>
        <a:xfrm>
          <a:off x="5496815" y="2650123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Context D</a:t>
          </a:r>
          <a:endParaRPr lang="en-US" sz="2700" kern="1200" dirty="0"/>
        </a:p>
      </dsp:txBody>
      <dsp:txXfrm>
        <a:off x="5519303" y="2672611"/>
        <a:ext cx="1490596" cy="722810"/>
      </dsp:txXfrm>
    </dsp:sp>
    <dsp:sp modelId="{DC04C0A7-C7CD-4FE4-B736-EBBB3B9F27A0}">
      <dsp:nvSpPr>
        <dsp:cNvPr id="0" name=""/>
        <dsp:cNvSpPr/>
      </dsp:nvSpPr>
      <dsp:spPr>
        <a:xfrm rot="2142401">
          <a:off x="4811488" y="3680170"/>
          <a:ext cx="75642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56425" y="160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70790" y="3677322"/>
        <a:ext cx="37821" cy="37821"/>
      </dsp:txXfrm>
    </dsp:sp>
    <dsp:sp modelId="{807EC953-2F52-4DCD-9223-EFD7624FDA24}">
      <dsp:nvSpPr>
        <dsp:cNvPr id="0" name=""/>
        <dsp:cNvSpPr/>
      </dsp:nvSpPr>
      <dsp:spPr>
        <a:xfrm>
          <a:off x="5496815" y="3533078"/>
          <a:ext cx="1535572" cy="7677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Context E</a:t>
          </a:r>
          <a:endParaRPr lang="en-US" sz="2700" kern="1200" dirty="0"/>
        </a:p>
      </dsp:txBody>
      <dsp:txXfrm>
        <a:off x="5519303" y="3555566"/>
        <a:ext cx="1490596" cy="722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5B5EFD3F-49EB-40D0-A0FE-BA84CFC39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423A0-4EED-4063-819C-8585C8941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7DB5A-B31C-4ED8-91EC-F05EC243F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21F3C-244D-415D-B259-1074C85C9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6D770-519E-4BD6-9883-1D5645CC0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EDF73-9A6E-47CC-8763-C5F1A5D28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5E710-ED2D-4844-8FBD-62B464118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AD1C9-69D5-4A3B-9A4D-B213A7DE6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523DE-1CBF-4835-A461-17EA40315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6A3BC-A3D6-4567-AFF5-9B57F6F3A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DB8A-E042-4CC1-9C64-2B52B9770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929F1295-EFC3-4AD3-8AAE-F1BBE6366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Secure Operating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Lesson </a:t>
            </a:r>
            <a:r>
              <a:rPr lang="en-US" dirty="0"/>
              <a:t>D</a:t>
            </a:r>
            <a:r>
              <a:rPr lang="en-US" dirty="0" smtClean="0"/>
              <a:t>: </a:t>
            </a:r>
            <a:r>
              <a:rPr lang="en-US" dirty="0" err="1" smtClean="0"/>
              <a:t>SELinux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522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SELinux</a:t>
            </a:r>
            <a:r>
              <a:rPr lang="en-US" dirty="0" smtClean="0"/>
              <a:t> – Transition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change label at execution time</a:t>
            </a:r>
          </a:p>
          <a:p>
            <a:r>
              <a:rPr lang="en-US" dirty="0" smtClean="0"/>
              <a:t>Better that </a:t>
            </a:r>
            <a:r>
              <a:rPr lang="en-US" dirty="0" err="1" smtClean="0"/>
              <a:t>setuid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Transition to a specified label not a whole user (e.g. </a:t>
            </a:r>
            <a:r>
              <a:rPr lang="en-US" dirty="0" err="1" smtClean="0"/>
              <a:t>setuid</a:t>
            </a:r>
            <a:r>
              <a:rPr lang="en-US" dirty="0" smtClean="0"/>
              <a:t> root)</a:t>
            </a:r>
          </a:p>
          <a:p>
            <a:pPr lvl="1"/>
            <a:r>
              <a:rPr lang="en-US" dirty="0" smtClean="0"/>
              <a:t>Limits who/what can execute our transition (anyone can call a </a:t>
            </a:r>
            <a:r>
              <a:rPr lang="en-US" dirty="0" err="1" smtClean="0"/>
              <a:t>setuid</a:t>
            </a:r>
            <a:r>
              <a:rPr lang="en-US" dirty="0" smtClean="0"/>
              <a:t> root program, not true for </a:t>
            </a:r>
            <a:r>
              <a:rPr lang="en-US" dirty="0" err="1" smtClean="0"/>
              <a:t>SELinux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Reminiscent of </a:t>
            </a:r>
            <a:r>
              <a:rPr lang="en-US" dirty="0" err="1" smtClean="0"/>
              <a:t>Multics</a:t>
            </a:r>
            <a:r>
              <a:rPr lang="en-US" dirty="0"/>
              <a:t> (hello </a:t>
            </a:r>
            <a:r>
              <a:rPr lang="en-US" dirty="0" smtClean="0"/>
              <a:t>Hilary) </a:t>
            </a:r>
            <a:r>
              <a:rPr lang="en-US" dirty="0" smtClean="0"/>
              <a:t>ring bracketing but much finer grained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2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Yow… as you can imagine, this can be gnarly</a:t>
            </a:r>
          </a:p>
          <a:p>
            <a:r>
              <a:rPr lang="en-US" dirty="0" smtClean="0"/>
              <a:t>Can enforce least privilege for services – very handy!</a:t>
            </a:r>
          </a:p>
          <a:p>
            <a:r>
              <a:rPr lang="en-US" dirty="0" smtClean="0"/>
              <a:t>Typically, you don’t do this yourself; there’s plenty of books on this topic!</a:t>
            </a:r>
          </a:p>
          <a:p>
            <a:r>
              <a:rPr lang="en-US" dirty="0" smtClean="0"/>
              <a:t>What happens to “root” under </a:t>
            </a:r>
            <a:r>
              <a:rPr lang="en-US" dirty="0" err="1" smtClean="0"/>
              <a:t>SELinux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8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SELinux</a:t>
            </a:r>
            <a:r>
              <a:rPr lang="en-US" dirty="0" smtClean="0"/>
              <a:t> Trusted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applications – like X server – need to be customized to work in </a:t>
            </a:r>
            <a:r>
              <a:rPr lang="en-US" dirty="0" err="1" smtClean="0"/>
              <a:t>SELinux</a:t>
            </a:r>
            <a:r>
              <a:rPr lang="en-US" dirty="0" smtClean="0"/>
              <a:t> properly. </a:t>
            </a:r>
          </a:p>
          <a:p>
            <a:r>
              <a:rPr lang="en-US" dirty="0" smtClean="0"/>
              <a:t>Of course, there’s a bunch of trusted programs too (like </a:t>
            </a:r>
            <a:r>
              <a:rPr lang="en-US" dirty="0" err="1" smtClean="0"/>
              <a:t>passwd</a:t>
            </a:r>
            <a:r>
              <a:rPr lang="en-US" dirty="0" smtClean="0"/>
              <a:t> or </a:t>
            </a:r>
            <a:r>
              <a:rPr lang="en-US" dirty="0" err="1" smtClean="0"/>
              <a:t>init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0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Mediation?</a:t>
            </a:r>
          </a:p>
          <a:p>
            <a:pPr lvl="1"/>
            <a:r>
              <a:rPr lang="en-US" dirty="0" smtClean="0"/>
              <a:t>Yes! Designed to mediate all access according to TE etc. Should mitigate TOCTOU</a:t>
            </a:r>
          </a:p>
          <a:p>
            <a:r>
              <a:rPr lang="en-US" dirty="0" smtClean="0"/>
              <a:t>Tamperproof?</a:t>
            </a:r>
          </a:p>
          <a:p>
            <a:pPr lvl="1"/>
            <a:r>
              <a:rPr lang="en-US" dirty="0" smtClean="0"/>
              <a:t>Modules run in Ring 0 (huh… didn’t we talk about this?)</a:t>
            </a:r>
            <a:endParaRPr lang="en-US" dirty="0"/>
          </a:p>
          <a:p>
            <a:r>
              <a:rPr lang="en-US" dirty="0" smtClean="0"/>
              <a:t>Verifiable?</a:t>
            </a:r>
          </a:p>
          <a:p>
            <a:pPr lvl="1"/>
            <a:r>
              <a:rPr lang="en-US" dirty="0" smtClean="0"/>
              <a:t>Kind 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09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look at </a:t>
            </a:r>
            <a:r>
              <a:rPr lang="en-US" dirty="0" smtClean="0"/>
              <a:t>“</a:t>
            </a:r>
            <a:r>
              <a:rPr lang="en-US" dirty="0" smtClean="0"/>
              <a:t>Securing </a:t>
            </a:r>
            <a:r>
              <a:rPr lang="en-US" dirty="0"/>
              <a:t>Android-Powered Mobile Devices Using </a:t>
            </a:r>
            <a:r>
              <a:rPr lang="en-US" dirty="0" err="1" smtClean="0"/>
              <a:t>SELinux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Easy read, lots of good information!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77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want to know?</a:t>
            </a:r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just studied Linux security features… but it appears we can go one better: </a:t>
            </a:r>
            <a:r>
              <a:rPr lang="en-US" dirty="0" err="1" smtClean="0"/>
              <a:t>SELinux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2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SELinux</a:t>
            </a:r>
            <a:r>
              <a:rPr lang="en-US" dirty="0" smtClean="0"/>
              <a:t>: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Developed by the NSA, and open sourced in 2000</a:t>
            </a:r>
          </a:p>
          <a:p>
            <a:r>
              <a:rPr lang="en-US" dirty="0" smtClean="0"/>
              <a:t>Basically, it’s not as exciting as it sounds – leverages LSM to provide for MAC</a:t>
            </a:r>
          </a:p>
        </p:txBody>
      </p:sp>
    </p:spTree>
    <p:extLst>
      <p:ext uri="{BB962C8B-B14F-4D97-AF65-F5344CB8AC3E}">
        <p14:creationId xmlns:p14="http://schemas.microsoft.com/office/powerpoint/2010/main" val="5910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Security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were designing changes to support security to the Linux kernel what design paradigm would you pick and why?</a:t>
            </a:r>
          </a:p>
          <a:p>
            <a:r>
              <a:rPr lang="en-US" dirty="0" smtClean="0"/>
              <a:t>Pluggable modules – double edged</a:t>
            </a:r>
          </a:p>
          <a:p>
            <a:pPr lvl="1"/>
            <a:r>
              <a:rPr lang="en-US" dirty="0" smtClean="0"/>
              <a:t>Great for adding flexible security </a:t>
            </a:r>
          </a:p>
          <a:p>
            <a:pPr lvl="1"/>
            <a:r>
              <a:rPr lang="en-US" dirty="0" smtClean="0"/>
              <a:t>Horrible, as they allow rootkits easy access to the kernel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19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SELinux</a:t>
            </a:r>
            <a:r>
              <a:rPr lang="en-US" dirty="0" smtClean="0"/>
              <a:t> Reference Monitor</a:t>
            </a:r>
          </a:p>
          <a:p>
            <a:r>
              <a:rPr lang="en-US" dirty="0" smtClean="0"/>
              <a:t>Trusted services for administration</a:t>
            </a:r>
          </a:p>
          <a:p>
            <a:r>
              <a:rPr lang="en-US" dirty="0" smtClean="0"/>
              <a:t>General trusted services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93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Reference Monitor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Doesn’t just apply to users and files – can include sockets etc.</a:t>
            </a:r>
          </a:p>
          <a:p>
            <a:r>
              <a:rPr lang="en-US" dirty="0" smtClean="0"/>
              <a:t>Uses LSM hooks to determine authorization</a:t>
            </a:r>
          </a:p>
          <a:p>
            <a:r>
              <a:rPr lang="en-US" dirty="0" smtClean="0"/>
              <a:t>Example: file access</a:t>
            </a:r>
          </a:p>
          <a:p>
            <a:r>
              <a:rPr lang="en-US" dirty="0" smtClean="0"/>
              <a:t>Kernel decides based on </a:t>
            </a:r>
            <a:r>
              <a:rPr lang="en-US" dirty="0" err="1" smtClean="0"/>
              <a:t>inode</a:t>
            </a:r>
            <a:r>
              <a:rPr lang="en-US" dirty="0" smtClean="0"/>
              <a:t> (ultimately)</a:t>
            </a:r>
          </a:p>
          <a:p>
            <a:pPr lvl="1"/>
            <a:r>
              <a:rPr lang="en-US" dirty="0" smtClean="0"/>
              <a:t>Subject, object, operation model (who, where, what, kind of…)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1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Context/relationship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467969"/>
              </p:ext>
            </p:extLst>
          </p:nvPr>
        </p:nvGraphicFramePr>
        <p:xfrm>
          <a:off x="457200" y="1828800"/>
          <a:ext cx="8229600" cy="430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184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combination of TE and MLS is powerful in </a:t>
            </a:r>
            <a:r>
              <a:rPr lang="en-US" dirty="0" err="1" smtClean="0"/>
              <a:t>SELinux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Rule: allow &lt;subject&gt; &lt;object&gt;: &lt;</a:t>
            </a:r>
            <a:r>
              <a:rPr lang="en-US" dirty="0" err="1" smtClean="0"/>
              <a:t>obj</a:t>
            </a:r>
            <a:r>
              <a:rPr lang="en-US" dirty="0" smtClean="0"/>
              <a:t> class&gt; &lt;ops&gt;</a:t>
            </a:r>
          </a:p>
          <a:p>
            <a:r>
              <a:rPr lang="en-US" dirty="0" smtClean="0"/>
              <a:t>Rule: </a:t>
            </a:r>
            <a:r>
              <a:rPr lang="en-US" i="1" dirty="0" smtClean="0"/>
              <a:t>allow </a:t>
            </a:r>
            <a:r>
              <a:rPr lang="en-US" i="1" dirty="0" err="1" smtClean="0"/>
              <a:t>user_t</a:t>
            </a:r>
            <a:r>
              <a:rPr lang="en-US" i="1" dirty="0" smtClean="0"/>
              <a:t> </a:t>
            </a:r>
            <a:r>
              <a:rPr lang="en-US" i="1" dirty="0" err="1" smtClean="0"/>
              <a:t>bin_t</a:t>
            </a:r>
            <a:r>
              <a:rPr lang="en-US" i="1" dirty="0" smtClean="0"/>
              <a:t> : file {execute </a:t>
            </a:r>
            <a:r>
              <a:rPr lang="en-US" i="1" dirty="0" err="1" smtClean="0"/>
              <a:t>getattr</a:t>
            </a:r>
            <a:r>
              <a:rPr lang="en-US" i="1" dirty="0" smtClean="0"/>
              <a:t>};</a:t>
            </a:r>
          </a:p>
          <a:p>
            <a:r>
              <a:rPr lang="en-US" dirty="0" smtClean="0"/>
              <a:t>Means: a process with a domain of </a:t>
            </a:r>
            <a:r>
              <a:rPr lang="en-US" dirty="0" err="1" smtClean="0"/>
              <a:t>user_t</a:t>
            </a:r>
            <a:r>
              <a:rPr lang="en-US" dirty="0" smtClean="0"/>
              <a:t> can execute and get the attributes of a file with a type of </a:t>
            </a:r>
            <a:r>
              <a:rPr lang="en-US" dirty="0" err="1" smtClean="0"/>
              <a:t>bin_t</a:t>
            </a:r>
            <a:endParaRPr lang="en-US" dirty="0" smtClean="0"/>
          </a:p>
          <a:p>
            <a:r>
              <a:rPr lang="en-US" dirty="0" err="1" smtClean="0"/>
              <a:t>SELinux</a:t>
            </a:r>
            <a:r>
              <a:rPr lang="en-US" dirty="0" smtClean="0"/>
              <a:t> is default deny environment</a:t>
            </a:r>
          </a:p>
          <a:p>
            <a:r>
              <a:rPr lang="en-US" dirty="0" smtClean="0"/>
              <a:t>TE is VERY powerful… perhaps we should do a class on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7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of the above relies on labels (like </a:t>
            </a:r>
            <a:r>
              <a:rPr lang="en-US" dirty="0" err="1" smtClean="0"/>
              <a:t>user_t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define for files based on location</a:t>
            </a:r>
          </a:p>
          <a:p>
            <a:r>
              <a:rPr lang="en-US" dirty="0" smtClean="0"/>
              <a:t>Labels inherited from parents (i.e. file gets label from parent directory)</a:t>
            </a:r>
          </a:p>
          <a:p>
            <a:r>
              <a:rPr lang="en-US" dirty="0" smtClean="0"/>
              <a:t>Can create rules that </a:t>
            </a:r>
            <a:r>
              <a:rPr lang="en-US" dirty="0"/>
              <a:t>o</a:t>
            </a:r>
            <a:r>
              <a:rPr lang="en-US" dirty="0" smtClean="0"/>
              <a:t>verride default labeling using </a:t>
            </a:r>
            <a:r>
              <a:rPr lang="en-US" dirty="0" err="1" smtClean="0"/>
              <a:t>type_transition</a:t>
            </a:r>
            <a:r>
              <a:rPr lang="en-US" dirty="0" smtClean="0"/>
              <a:t>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955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15972</TotalTime>
  <Words>520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Quadrant</vt:lpstr>
      <vt:lpstr> Secure Operating Systems</vt:lpstr>
      <vt:lpstr>Where are we?</vt:lpstr>
      <vt:lpstr>SELinux: History</vt:lpstr>
      <vt:lpstr>Linux Security Modules</vt:lpstr>
      <vt:lpstr>Components</vt:lpstr>
      <vt:lpstr>The Reference Monitor</vt:lpstr>
      <vt:lpstr>Context/relationship</vt:lpstr>
      <vt:lpstr>Type Enforcement</vt:lpstr>
      <vt:lpstr>Labels</vt:lpstr>
      <vt:lpstr>SELinux – Transition state</vt:lpstr>
      <vt:lpstr>Administration</vt:lpstr>
      <vt:lpstr>SELinux Trusted Programs</vt:lpstr>
      <vt:lpstr>Verification?</vt:lpstr>
      <vt:lpstr>Things to Do</vt:lpstr>
      <vt:lpstr>Questions &amp; Comments</vt:lpstr>
    </vt:vector>
  </TitlesOfParts>
  <Company>CfIA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Win32 Programming</dc:title>
  <dc:creator>Richard Ford</dc:creator>
  <cp:lastModifiedBy>Richard  Ford</cp:lastModifiedBy>
  <cp:revision>189</cp:revision>
  <dcterms:created xsi:type="dcterms:W3CDTF">2005-12-19T02:41:11Z</dcterms:created>
  <dcterms:modified xsi:type="dcterms:W3CDTF">2012-11-01T19:45:55Z</dcterms:modified>
</cp:coreProperties>
</file>